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8" r:id="rId2"/>
  </p:sldIdLst>
  <p:sldSz cx="35999738" cy="35999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8A1B"/>
    <a:srgbClr val="C8E7DF"/>
    <a:srgbClr val="1A3019"/>
    <a:srgbClr val="3E7AB6"/>
    <a:srgbClr val="525252"/>
    <a:srgbClr val="D3851B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69" autoAdjust="0"/>
    <p:restoredTop sz="94660"/>
  </p:normalViewPr>
  <p:slideViewPr>
    <p:cSldViewPr snapToGrid="0" showGuides="1">
      <p:cViewPr varScale="1">
        <p:scale>
          <a:sx n="21" d="100"/>
          <a:sy n="21" d="100"/>
        </p:scale>
        <p:origin x="2802" y="12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C1A6AAC-6E2E-5604-7C11-EF76A6C268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7323" y="10678977"/>
            <a:ext cx="34248517" cy="20760678"/>
          </a:xfrm>
          <a:prstGeom prst="rect">
            <a:avLst/>
          </a:prstGeom>
        </p:spPr>
      </p:pic>
      <p:sp>
        <p:nvSpPr>
          <p:cNvPr id="29" name="Rectangle: Top Corners Rounded 28">
            <a:extLst>
              <a:ext uri="{FF2B5EF4-FFF2-40B4-BE49-F238E27FC236}">
                <a16:creationId xmlns:a16="http://schemas.microsoft.com/office/drawing/2014/main" id="{56B09A2C-68E9-06AD-19AF-BE0DDFBCEFD7}"/>
              </a:ext>
            </a:extLst>
          </p:cNvPr>
          <p:cNvSpPr/>
          <p:nvPr userDrawn="1"/>
        </p:nvSpPr>
        <p:spPr>
          <a:xfrm>
            <a:off x="0" y="-183080"/>
            <a:ext cx="35999738" cy="4500759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1A301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65" dirty="0"/>
              <a:t>%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19C24B9A-8DEC-6B17-D3A1-4B020C21300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47323" y="5698177"/>
            <a:ext cx="8156109" cy="625295"/>
          </a:xfrm>
          <a:prstGeom prst="round2SameRect">
            <a:avLst>
              <a:gd name="adj1" fmla="val 44442"/>
              <a:gd name="adj2" fmla="val 0"/>
            </a:avLst>
          </a:prstGeom>
          <a:solidFill>
            <a:schemeClr val="tx2">
              <a:lumMod val="90000"/>
              <a:lumOff val="10000"/>
            </a:schemeClr>
          </a:solidFill>
        </p:spPr>
        <p:txBody>
          <a:bodyPr wrap="square" lIns="78374" tIns="78374" rIns="78374" bIns="78374" anchor="t" anchorCtr="0">
            <a:spAutoFit/>
          </a:bodyPr>
          <a:lstStyle>
            <a:lvl1pPr marL="0" indent="0" algn="ctr">
              <a:buNone/>
              <a:defRPr sz="2800" b="1" u="none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(click to edit) INTRODUCTION or ABSTRACT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FAF022F9-0EF0-D04C-1B72-4651C73CF88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047323" y="6684559"/>
            <a:ext cx="8156109" cy="1642848"/>
          </a:xfrm>
          <a:prstGeom prst="round2SameRect">
            <a:avLst>
              <a:gd name="adj1" fmla="val 0"/>
              <a:gd name="adj2" fmla="val 3504"/>
            </a:avLst>
          </a:prstGeom>
          <a:solidFill>
            <a:schemeClr val="tx2">
              <a:lumMod val="10000"/>
              <a:lumOff val="90000"/>
            </a:schemeClr>
          </a:solidFill>
        </p:spPr>
        <p:txBody>
          <a:bodyPr vert="horz" wrap="square" lIns="91440" tIns="91440" rIns="91440" bIns="91440" rtlCol="0" anchor="t" anchorCtr="0">
            <a:spAutoFit/>
          </a:bodyPr>
          <a:lstStyle>
            <a:lvl1pPr>
              <a:defRPr lang="en-US" sz="2800" dirty="0">
                <a:solidFill>
                  <a:schemeClr val="tx2"/>
                </a:solidFill>
                <a:latin typeface="Century Gothic" panose="020B0502020202020204" pitchFamily="34" charset="0"/>
                <a:cs typeface="Times New Roman" panose="02020603050405020304" pitchFamily="18" charset="0"/>
              </a:defRPr>
            </a:lvl1pPr>
          </a:lstStyle>
          <a:p>
            <a:pPr marL="0" lvl="0" indent="0" algn="just">
              <a:buNone/>
            </a:pPr>
            <a:r>
              <a:rPr lang="en-US" dirty="0"/>
              <a:t>Type in or paste your text here</a:t>
            </a:r>
          </a:p>
          <a:p>
            <a:pPr marL="0" lvl="0" indent="0" algn="just">
              <a:buNone/>
            </a:pPr>
            <a:endParaRPr 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3D085703-D642-13CD-28C8-F10E486BCCB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669441" y="6684559"/>
            <a:ext cx="8156109" cy="1627112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vert="horz" wrap="square" lIns="91440" tIns="91440" rIns="91440" bIns="91440" rtlCol="0" anchor="t" anchorCtr="0">
            <a:spAutoFit/>
          </a:bodyPr>
          <a:lstStyle>
            <a:lvl1pPr>
              <a:defRPr lang="en-US" sz="2800" dirty="0">
                <a:solidFill>
                  <a:schemeClr val="tx2"/>
                </a:solidFill>
                <a:latin typeface="Century Gothic" panose="020B0502020202020204" pitchFamily="34" charset="0"/>
                <a:cs typeface="Times New Roman" panose="02020603050405020304" pitchFamily="18" charset="0"/>
              </a:defRPr>
            </a:lvl1pPr>
          </a:lstStyle>
          <a:p>
            <a:pPr marL="0" lvl="0" indent="0" algn="just">
              <a:buNone/>
            </a:pPr>
            <a:r>
              <a:rPr lang="en-US" dirty="0"/>
              <a:t>Type in or paste your text here</a:t>
            </a:r>
          </a:p>
          <a:p>
            <a:pPr marL="0" lvl="0" indent="0" algn="just">
              <a:buNone/>
            </a:pPr>
            <a:endParaRPr lang="en-US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D06924B5-F0BA-0923-BED3-8C8D8460701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669441" y="19228226"/>
            <a:ext cx="8156109" cy="625295"/>
          </a:xfrm>
          <a:prstGeom prst="round2SameRect">
            <a:avLst>
              <a:gd name="adj1" fmla="val 43825"/>
              <a:gd name="adj2" fmla="val 0"/>
            </a:avLst>
          </a:prstGeom>
          <a:solidFill>
            <a:schemeClr val="tx2">
              <a:lumMod val="90000"/>
              <a:lumOff val="10000"/>
            </a:schemeClr>
          </a:solidFill>
        </p:spPr>
        <p:txBody>
          <a:bodyPr vert="horz" wrap="square" lIns="78374" tIns="78374" rIns="78374" bIns="78374" rtlCol="0" anchor="t" anchorCtr="0">
            <a:spAutoFit/>
          </a:bodyPr>
          <a:lstStyle>
            <a:lvl1pPr algn="ctr">
              <a:defRPr lang="en-US" sz="2800" b="1" u="none" baseline="0" dirty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(click to edit)  OBJECTIVES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6B5033F1-B8A0-FAE1-0FD8-BA3632AA486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669441" y="5698177"/>
            <a:ext cx="8156109" cy="635858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tx2">
              <a:lumMod val="90000"/>
              <a:lumOff val="10000"/>
            </a:schemeClr>
          </a:solidFill>
        </p:spPr>
        <p:txBody>
          <a:bodyPr vert="horz" wrap="square" lIns="78374" tIns="78374" rIns="78374" bIns="78374" rtlCol="0" anchor="t" anchorCtr="0">
            <a:spAutoFit/>
          </a:bodyPr>
          <a:lstStyle>
            <a:lvl1pPr algn="ctr">
              <a:defRPr lang="en-US" sz="2800" b="1" u="none" baseline="0" dirty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(click to edit)  MATERIALS &amp; METHODS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363C4C9D-264D-5B09-B3F6-7CBEA1824A3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8291558" y="6684559"/>
            <a:ext cx="8013099" cy="1627112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vert="horz" wrap="square" lIns="91440" tIns="91440" rIns="91440" bIns="91440" rtlCol="0" anchor="t" anchorCtr="0">
            <a:spAutoFit/>
          </a:bodyPr>
          <a:lstStyle>
            <a:lvl1pPr>
              <a:defRPr lang="en-US" sz="2800" dirty="0">
                <a:solidFill>
                  <a:schemeClr val="tx2"/>
                </a:solidFill>
                <a:latin typeface="Century Gothic" panose="020B0502020202020204" pitchFamily="34" charset="0"/>
                <a:cs typeface="Times New Roman" panose="02020603050405020304" pitchFamily="18" charset="0"/>
              </a:defRPr>
            </a:lvl1pPr>
          </a:lstStyle>
          <a:p>
            <a:pPr marL="0" lvl="0" indent="0" algn="just">
              <a:buNone/>
            </a:pPr>
            <a:r>
              <a:rPr lang="en-US" dirty="0"/>
              <a:t>Type in or paste your text here</a:t>
            </a:r>
          </a:p>
          <a:p>
            <a:pPr marL="0" lvl="0" indent="0" algn="just">
              <a:buNone/>
            </a:pPr>
            <a:endParaRPr lang="en-US" dirty="0"/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BD5ED1EC-3009-78A1-0DC3-D2F4BB26706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8291558" y="5698176"/>
            <a:ext cx="8013099" cy="630577"/>
          </a:xfrm>
          <a:prstGeom prst="round2SameRect">
            <a:avLst>
              <a:gd name="adj1" fmla="val 46293"/>
              <a:gd name="adj2" fmla="val 0"/>
            </a:avLst>
          </a:prstGeom>
          <a:solidFill>
            <a:schemeClr val="tx2">
              <a:lumMod val="90000"/>
              <a:lumOff val="10000"/>
            </a:schemeClr>
          </a:solidFill>
        </p:spPr>
        <p:txBody>
          <a:bodyPr vert="horz" wrap="square" lIns="78374" tIns="78374" rIns="78374" bIns="78374" rtlCol="0" anchor="t" anchorCtr="0">
            <a:spAutoFit/>
          </a:bodyPr>
          <a:lstStyle>
            <a:lvl1pPr algn="ctr">
              <a:defRPr lang="en-US" sz="2800" b="1" u="none" baseline="0" dirty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(click to edit)  RESULTS</a:t>
            </a:r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A38291FD-EE40-B057-CD54-C6CEF4B084E5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6770662" y="5646487"/>
            <a:ext cx="8013098" cy="635858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tx2">
              <a:lumMod val="90000"/>
              <a:lumOff val="10000"/>
            </a:schemeClr>
          </a:solidFill>
        </p:spPr>
        <p:txBody>
          <a:bodyPr vert="horz" wrap="square" lIns="78374" tIns="78374" rIns="78374" bIns="78374" rtlCol="0" anchor="t" anchorCtr="0">
            <a:spAutoFit/>
          </a:bodyPr>
          <a:lstStyle>
            <a:lvl1pPr algn="ctr">
              <a:defRPr lang="en-US" sz="2800" b="1" u="none" baseline="0" dirty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(click to edit)  CONCLUSIONS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69D12E18-DE4A-64AF-B87F-E3ACBA7B2278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6770662" y="6684559"/>
            <a:ext cx="8013098" cy="1627112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vert="horz" wrap="square" lIns="91440" tIns="91440" rIns="91440" bIns="91440" rtlCol="0" anchor="t" anchorCtr="0">
            <a:spAutoFit/>
          </a:bodyPr>
          <a:lstStyle>
            <a:lvl1pPr>
              <a:defRPr lang="en-US" sz="2800" dirty="0">
                <a:solidFill>
                  <a:schemeClr val="tx2"/>
                </a:solidFill>
                <a:latin typeface="Century Gothic" panose="020B0502020202020204" pitchFamily="34" charset="0"/>
                <a:cs typeface="Times New Roman" panose="02020603050405020304" pitchFamily="18" charset="0"/>
              </a:defRPr>
            </a:lvl1pPr>
          </a:lstStyle>
          <a:p>
            <a:pPr marL="0" lvl="0" indent="0" algn="just">
              <a:buNone/>
            </a:pPr>
            <a:r>
              <a:rPr lang="en-US" dirty="0"/>
              <a:t>Type in or paste your text here</a:t>
            </a:r>
          </a:p>
          <a:p>
            <a:pPr marL="0" lvl="0" indent="0" algn="just">
              <a:buNone/>
            </a:pPr>
            <a:endParaRPr lang="en-US" dirty="0"/>
          </a:p>
        </p:txBody>
      </p:sp>
      <p:sp>
        <p:nvSpPr>
          <p:cNvPr id="18" name="Text Placeholder 5">
            <a:extLst>
              <a:ext uri="{FF2B5EF4-FFF2-40B4-BE49-F238E27FC236}">
                <a16:creationId xmlns:a16="http://schemas.microsoft.com/office/drawing/2014/main" id="{DEE65BC5-5038-4DBF-6AB1-598F213B820A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6770661" y="26284444"/>
            <a:ext cx="8013096" cy="572483"/>
          </a:xfrm>
          <a:prstGeom prst="round2SameRect">
            <a:avLst/>
          </a:prstGeom>
          <a:solidFill>
            <a:schemeClr val="tx2">
              <a:lumMod val="90000"/>
              <a:lumOff val="10000"/>
            </a:schemeClr>
          </a:solidFill>
        </p:spPr>
        <p:txBody>
          <a:bodyPr vert="horz" wrap="square" lIns="78374" tIns="78374" rIns="78374" bIns="78374" rtlCol="0" anchor="t" anchorCtr="0">
            <a:spAutoFit/>
          </a:bodyPr>
          <a:lstStyle>
            <a:lvl1pPr algn="ctr">
              <a:defRPr lang="en-US" sz="2800" b="1" u="none" baseline="0" dirty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(click to edit)  ACKNOWLEDGEMENTS</a:t>
            </a:r>
          </a:p>
        </p:txBody>
      </p:sp>
      <p:sp>
        <p:nvSpPr>
          <p:cNvPr id="19" name="Text Placeholder 3">
            <a:extLst>
              <a:ext uri="{FF2B5EF4-FFF2-40B4-BE49-F238E27FC236}">
                <a16:creationId xmlns:a16="http://schemas.microsoft.com/office/drawing/2014/main" id="{AB5FB80F-22E8-20F8-3D99-246B30EE409F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26770661" y="27337552"/>
            <a:ext cx="8010329" cy="1627112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vert="horz" wrap="square" lIns="91440" tIns="91440" rIns="91440" bIns="91440" rtlCol="0" anchor="t" anchorCtr="0">
            <a:spAutoFit/>
          </a:bodyPr>
          <a:lstStyle>
            <a:lvl1pPr>
              <a:defRPr lang="en-US" sz="2800" dirty="0">
                <a:solidFill>
                  <a:schemeClr val="tx2"/>
                </a:solidFill>
                <a:latin typeface="Century Gothic" panose="020B0502020202020204" pitchFamily="34" charset="0"/>
                <a:cs typeface="Times New Roman" panose="02020603050405020304" pitchFamily="18" charset="0"/>
              </a:defRPr>
            </a:lvl1pPr>
          </a:lstStyle>
          <a:p>
            <a:pPr marL="0" lvl="0" indent="0" algn="just">
              <a:buNone/>
            </a:pPr>
            <a:r>
              <a:rPr lang="en-US" dirty="0"/>
              <a:t>Type in or paste your text here</a:t>
            </a:r>
          </a:p>
          <a:p>
            <a:pPr marL="0" lvl="0" indent="0" algn="just">
              <a:buNone/>
            </a:pPr>
            <a:endParaRPr lang="en-US" dirty="0"/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51274A28-B9DA-9B75-60E0-04119526DB80}"/>
              </a:ext>
            </a:extLst>
          </p:cNvPr>
          <p:cNvSpPr>
            <a:spLocks noGrp="1"/>
          </p:cNvSpPr>
          <p:nvPr>
            <p:ph type="body" sz="quarter" idx="96" hasCustomPrompt="1"/>
          </p:nvPr>
        </p:nvSpPr>
        <p:spPr>
          <a:xfrm>
            <a:off x="9673511" y="20245760"/>
            <a:ext cx="8158139" cy="1627112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vert="horz" wrap="square" lIns="91440" tIns="91440" rIns="91440" bIns="91440" rtlCol="0" anchor="t" anchorCtr="0">
            <a:spAutoFit/>
          </a:bodyPr>
          <a:lstStyle>
            <a:lvl1pPr>
              <a:defRPr lang="en-US" sz="2800" dirty="0">
                <a:solidFill>
                  <a:schemeClr val="tx2"/>
                </a:solidFill>
                <a:latin typeface="Century Gothic" panose="020B0502020202020204" pitchFamily="34" charset="0"/>
                <a:cs typeface="Times New Roman" panose="02020603050405020304" pitchFamily="18" charset="0"/>
              </a:defRPr>
            </a:lvl1pPr>
          </a:lstStyle>
          <a:p>
            <a:pPr marL="0" lvl="0" indent="0" algn="just">
              <a:buNone/>
            </a:pPr>
            <a:r>
              <a:rPr lang="en-US" dirty="0"/>
              <a:t>Type in or paste your text here</a:t>
            </a:r>
          </a:p>
          <a:p>
            <a:pPr marL="0" lvl="0" indent="0" algn="just">
              <a:buNone/>
            </a:pPr>
            <a:endParaRPr lang="en-US" dirty="0"/>
          </a:p>
        </p:txBody>
      </p:sp>
      <p:sp>
        <p:nvSpPr>
          <p:cNvPr id="23" name="Text Placeholder 76">
            <a:extLst>
              <a:ext uri="{FF2B5EF4-FFF2-40B4-BE49-F238E27FC236}">
                <a16:creationId xmlns:a16="http://schemas.microsoft.com/office/drawing/2014/main" id="{CF34FE4F-9DAF-8DCE-0673-9177FC65160D}"/>
              </a:ext>
            </a:extLst>
          </p:cNvPr>
          <p:cNvSpPr>
            <a:spLocks noGrp="1"/>
          </p:cNvSpPr>
          <p:nvPr>
            <p:ph type="body" sz="quarter" idx="161" hasCustomPrompt="1"/>
          </p:nvPr>
        </p:nvSpPr>
        <p:spPr>
          <a:xfrm>
            <a:off x="4282895" y="1789357"/>
            <a:ext cx="27410526" cy="600934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 marL="0" indent="0" algn="ctr">
              <a:buFontTx/>
              <a:buNone/>
              <a:defRPr sz="3672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>
              <a:buFontTx/>
              <a:buNone/>
              <a:defRPr sz="8263"/>
            </a:lvl2pPr>
            <a:lvl3pPr>
              <a:buFontTx/>
              <a:buNone/>
              <a:defRPr sz="8263"/>
            </a:lvl3pPr>
            <a:lvl4pPr>
              <a:buFontTx/>
              <a:buNone/>
              <a:defRPr sz="8263"/>
            </a:lvl4pPr>
            <a:lvl5pPr>
              <a:buFontTx/>
              <a:buNone/>
              <a:defRPr sz="8263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24" name="Text Placeholder 76">
            <a:extLst>
              <a:ext uri="{FF2B5EF4-FFF2-40B4-BE49-F238E27FC236}">
                <a16:creationId xmlns:a16="http://schemas.microsoft.com/office/drawing/2014/main" id="{84B5DFD2-60A0-A9FE-362B-22615C828FA2}"/>
              </a:ext>
            </a:extLst>
          </p:cNvPr>
          <p:cNvSpPr>
            <a:spLocks noGrp="1"/>
          </p:cNvSpPr>
          <p:nvPr>
            <p:ph type="body" sz="quarter" idx="195" hasCustomPrompt="1"/>
          </p:nvPr>
        </p:nvSpPr>
        <p:spPr>
          <a:xfrm>
            <a:off x="4282895" y="3139435"/>
            <a:ext cx="27410526" cy="480131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 marL="0" indent="0" algn="ctr">
              <a:buFontTx/>
              <a:buNone/>
              <a:defRPr sz="28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>
              <a:buFontTx/>
              <a:buNone/>
              <a:defRPr sz="8263"/>
            </a:lvl2pPr>
            <a:lvl3pPr>
              <a:buFontTx/>
              <a:buNone/>
              <a:defRPr sz="8263"/>
            </a:lvl3pPr>
            <a:lvl4pPr>
              <a:buFontTx/>
              <a:buNone/>
              <a:defRPr sz="8263"/>
            </a:lvl4pPr>
            <a:lvl5pPr>
              <a:buFontTx/>
              <a:buNone/>
              <a:defRPr sz="8263"/>
            </a:lvl5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25" name="Text Placeholder 76">
            <a:extLst>
              <a:ext uri="{FF2B5EF4-FFF2-40B4-BE49-F238E27FC236}">
                <a16:creationId xmlns:a16="http://schemas.microsoft.com/office/drawing/2014/main" id="{4612B2B8-530E-93AA-E6D8-F8D90E5E58E9}"/>
              </a:ext>
            </a:extLst>
          </p:cNvPr>
          <p:cNvSpPr>
            <a:spLocks noGrp="1"/>
          </p:cNvSpPr>
          <p:nvPr>
            <p:ph type="body" sz="quarter" idx="196" hasCustomPrompt="1"/>
          </p:nvPr>
        </p:nvSpPr>
        <p:spPr>
          <a:xfrm>
            <a:off x="4282895" y="477002"/>
            <a:ext cx="27410526" cy="829138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 marL="0" indent="0" algn="ctr">
              <a:buFontTx/>
              <a:buNone/>
              <a:defRPr sz="532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>
              <a:buFontTx/>
              <a:buNone/>
              <a:defRPr sz="8263"/>
            </a:lvl2pPr>
            <a:lvl3pPr>
              <a:buFontTx/>
              <a:buNone/>
              <a:defRPr sz="8263"/>
            </a:lvl3pPr>
            <a:lvl4pPr>
              <a:buFontTx/>
              <a:buNone/>
              <a:defRPr sz="8263"/>
            </a:lvl4pPr>
            <a:lvl5pPr>
              <a:buFontTx/>
              <a:buNone/>
              <a:defRPr sz="8263"/>
            </a:lvl5pPr>
          </a:lstStyle>
          <a:p>
            <a:pPr lvl="0"/>
            <a:r>
              <a:rPr lang="en-US" dirty="0"/>
              <a:t>Click here to add title</a:t>
            </a:r>
          </a:p>
        </p:txBody>
      </p:sp>
      <p:sp>
        <p:nvSpPr>
          <p:cNvPr id="31" name="Rectangle: Top Corners Rounded 30">
            <a:extLst>
              <a:ext uri="{FF2B5EF4-FFF2-40B4-BE49-F238E27FC236}">
                <a16:creationId xmlns:a16="http://schemas.microsoft.com/office/drawing/2014/main" id="{21393BC4-49D6-E1F7-1479-BC1EFF148DB9}"/>
              </a:ext>
            </a:extLst>
          </p:cNvPr>
          <p:cNvSpPr/>
          <p:nvPr userDrawn="1"/>
        </p:nvSpPr>
        <p:spPr>
          <a:xfrm>
            <a:off x="-70816" y="35699713"/>
            <a:ext cx="36070554" cy="300027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DC8A1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204"/>
              </a:lnSpc>
              <a:spcAft>
                <a:spcPts val="1722"/>
              </a:spcAft>
            </a:pPr>
            <a:endParaRPr lang="en-IN" sz="1148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6" name="Picture 45" descr="Shanxi Agricultural University (SXAU) Logo">
            <a:extLst>
              <a:ext uri="{FF2B5EF4-FFF2-40B4-BE49-F238E27FC236}">
                <a16:creationId xmlns:a16="http://schemas.microsoft.com/office/drawing/2014/main" id="{E09E9BD3-BB07-1FF9-9B89-CB800577E708}"/>
              </a:ext>
            </a:extLst>
          </p:cNvPr>
          <p:cNvPicPr/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6" t="4904" r="4232" b="3965"/>
          <a:stretch/>
        </p:blipFill>
        <p:spPr bwMode="auto">
          <a:xfrm>
            <a:off x="1609051" y="940380"/>
            <a:ext cx="2124000" cy="2107710"/>
          </a:xfrm>
          <a:prstGeom prst="ellipse">
            <a:avLst/>
          </a:prstGeom>
          <a:noFill/>
          <a:ln>
            <a:noFill/>
          </a:ln>
        </p:spPr>
      </p:pic>
      <p:pic>
        <p:nvPicPr>
          <p:cNvPr id="47" name="Picture 46" descr="A blue circle with white animals and text&#10;&#10;Description automatically generated">
            <a:extLst>
              <a:ext uri="{FF2B5EF4-FFF2-40B4-BE49-F238E27FC236}">
                <a16:creationId xmlns:a16="http://schemas.microsoft.com/office/drawing/2014/main" id="{EEC3C3E7-B9D4-6542-F3CC-0A969B3378E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65590" y="951656"/>
            <a:ext cx="2120611" cy="2096435"/>
          </a:xfrm>
          <a:prstGeom prst="rect">
            <a:avLst/>
          </a:prstGeom>
        </p:spPr>
      </p:pic>
      <p:sp>
        <p:nvSpPr>
          <p:cNvPr id="26" name="Rectangle: Top Corners Rounded 25">
            <a:extLst>
              <a:ext uri="{FF2B5EF4-FFF2-40B4-BE49-F238E27FC236}">
                <a16:creationId xmlns:a16="http://schemas.microsoft.com/office/drawing/2014/main" id="{8DF0E636-F288-8F91-FFB9-2EC9126D3093}"/>
              </a:ext>
            </a:extLst>
          </p:cNvPr>
          <p:cNvSpPr/>
          <p:nvPr userDrawn="1"/>
        </p:nvSpPr>
        <p:spPr>
          <a:xfrm>
            <a:off x="0" y="4173127"/>
            <a:ext cx="35999738" cy="144552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DC8A1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065" dirty="0"/>
          </a:p>
        </p:txBody>
      </p:sp>
    </p:spTree>
    <p:extLst>
      <p:ext uri="{BB962C8B-B14F-4D97-AF65-F5344CB8AC3E}">
        <p14:creationId xmlns:p14="http://schemas.microsoft.com/office/powerpoint/2010/main" val="173191018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74982" y="1916661"/>
            <a:ext cx="31049774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4982" y="9583264"/>
            <a:ext cx="31049774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74982" y="33366432"/>
            <a:ext cx="8099941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724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3/7/2024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24913" y="33366432"/>
            <a:ext cx="1214991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724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424815" y="33366432"/>
            <a:ext cx="8099941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724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734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</p:sldLayoutIdLst>
  <p:txStyles>
    <p:titleStyle>
      <a:lvl1pPr algn="l" defTabSz="3599993" rtl="0" eaLnBrk="1" latinLnBrk="0" hangingPunct="1">
        <a:lnSpc>
          <a:spcPct val="90000"/>
        </a:lnSpc>
        <a:spcBef>
          <a:spcPct val="0"/>
        </a:spcBef>
        <a:buNone/>
        <a:defRPr sz="1732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99998" indent="-899998" algn="l" defTabSz="3599993" rtl="0" eaLnBrk="1" latinLnBrk="0" hangingPunct="1">
        <a:lnSpc>
          <a:spcPct val="90000"/>
        </a:lnSpc>
        <a:spcBef>
          <a:spcPts val="3937"/>
        </a:spcBef>
        <a:buFont typeface="Arial" panose="020B0604020202020204" pitchFamily="34" charset="0"/>
        <a:buChar char="•"/>
        <a:defRPr sz="11024" kern="1200">
          <a:solidFill>
            <a:schemeClr val="tx1"/>
          </a:solidFill>
          <a:latin typeface="+mn-lt"/>
          <a:ea typeface="+mn-ea"/>
          <a:cs typeface="+mn-cs"/>
        </a:defRPr>
      </a:lvl1pPr>
      <a:lvl2pPr marL="2699995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9449" kern="1200">
          <a:solidFill>
            <a:schemeClr val="tx1"/>
          </a:solidFill>
          <a:latin typeface="+mn-lt"/>
          <a:ea typeface="+mn-ea"/>
          <a:cs typeface="+mn-cs"/>
        </a:defRPr>
      </a:lvl2pPr>
      <a:lvl3pPr marL="4499991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874" kern="1200">
          <a:solidFill>
            <a:schemeClr val="tx1"/>
          </a:solidFill>
          <a:latin typeface="+mn-lt"/>
          <a:ea typeface="+mn-ea"/>
          <a:cs typeface="+mn-cs"/>
        </a:defRPr>
      </a:lvl3pPr>
      <a:lvl4pPr marL="6299987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4pPr>
      <a:lvl5pPr marL="8099984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5pPr>
      <a:lvl6pPr marL="9899980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6pPr>
      <a:lvl7pPr marL="11699977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7pPr>
      <a:lvl8pPr marL="13499973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8pPr>
      <a:lvl9pPr marL="15299969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1pPr>
      <a:lvl2pPr marL="1799996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2pPr>
      <a:lvl3pPr marL="3599993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3pPr>
      <a:lvl4pPr marL="5399989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4pPr>
      <a:lvl5pPr marL="7199986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5pPr>
      <a:lvl6pPr marL="8999982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6pPr>
      <a:lvl7pPr marL="10799978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7pPr>
      <a:lvl8pPr marL="12599975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8pPr>
      <a:lvl9pPr marL="14399971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1337" userDrawn="1">
          <p15:clr>
            <a:srgbClr val="F26B43"/>
          </p15:clr>
        </p15:guide>
        <p15:guide id="2" pos="113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A6E65E12-2D42-2ACE-F740-127C6406A58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BD4874A8-0ACF-E870-A5CA-6BAED38F2BF3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047323" y="6684559"/>
            <a:ext cx="8156109" cy="578001"/>
          </a:xfrm>
        </p:spPr>
        <p:txBody>
          <a:bodyPr/>
          <a:lstStyle/>
          <a:p>
            <a:pPr marL="0" indent="0">
              <a:buNone/>
            </a:pPr>
            <a:endParaRPr lang="en-IN" dirty="0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3EC0718C-1C95-6772-E10C-7922E777D74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669441" y="6684559"/>
            <a:ext cx="8156109" cy="572464"/>
          </a:xfrm>
        </p:spPr>
        <p:txBody>
          <a:bodyPr/>
          <a:lstStyle/>
          <a:p>
            <a:pPr marL="0" indent="0">
              <a:buNone/>
            </a:pPr>
            <a:endParaRPr lang="en-IN" dirty="0"/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D3541CB1-7726-9464-0BB2-D02D910A46F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pPr marL="0" indent="0">
              <a:buNone/>
            </a:pPr>
            <a:endParaRPr lang="en-IN" dirty="0"/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4B3246B6-2B95-3587-831C-EB878814EDE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 marL="0" indent="0">
              <a:buNone/>
            </a:pPr>
            <a:endParaRPr lang="en-IN" dirty="0"/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1952BF6A-458F-FB33-8BC9-3D611E0C1DAA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8291558" y="6684559"/>
            <a:ext cx="8013099" cy="572464"/>
          </a:xfrm>
        </p:spPr>
        <p:txBody>
          <a:bodyPr/>
          <a:lstStyle/>
          <a:p>
            <a:pPr marL="0" indent="0">
              <a:buNone/>
            </a:pPr>
            <a:endParaRPr lang="en-IN" dirty="0"/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32DFD62C-6E6F-9CFB-8D93-749EE93AB57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pPr marL="0" indent="0">
              <a:buNone/>
            </a:pPr>
            <a:endParaRPr lang="en-IN" dirty="0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4DCE09DB-F3A2-35FF-995A-D653614E68A4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pPr marL="0" indent="0">
              <a:buNone/>
            </a:pPr>
            <a:endParaRPr lang="en-IN" dirty="0"/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461986EC-4DAB-D169-DB97-2513C5D6F324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26770662" y="6684559"/>
            <a:ext cx="8013098" cy="572464"/>
          </a:xfrm>
        </p:spPr>
        <p:txBody>
          <a:bodyPr/>
          <a:lstStyle/>
          <a:p>
            <a:pPr marL="0" indent="0">
              <a:buNone/>
            </a:pPr>
            <a:endParaRPr lang="en-IN" dirty="0"/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0F4F7F18-7247-668B-E7A8-D22C6A4CFB7E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pPr marL="0" indent="0">
              <a:buNone/>
            </a:pPr>
            <a:endParaRPr lang="en-IN" dirty="0"/>
          </a:p>
        </p:txBody>
      </p:sp>
      <p:sp>
        <p:nvSpPr>
          <p:cNvPr id="42" name="Text Placeholder 41">
            <a:extLst>
              <a:ext uri="{FF2B5EF4-FFF2-40B4-BE49-F238E27FC236}">
                <a16:creationId xmlns:a16="http://schemas.microsoft.com/office/drawing/2014/main" id="{C7DE0ADE-7960-83E6-AEAA-1909AABE150D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26770661" y="27337552"/>
            <a:ext cx="8010329" cy="572464"/>
          </a:xfrm>
        </p:spPr>
        <p:txBody>
          <a:bodyPr/>
          <a:lstStyle/>
          <a:p>
            <a:pPr marL="0" indent="0">
              <a:buNone/>
            </a:pPr>
            <a:endParaRPr lang="en-IN" dirty="0"/>
          </a:p>
        </p:txBody>
      </p:sp>
      <p:sp>
        <p:nvSpPr>
          <p:cNvPr id="43" name="Text Placeholder 42">
            <a:extLst>
              <a:ext uri="{FF2B5EF4-FFF2-40B4-BE49-F238E27FC236}">
                <a16:creationId xmlns:a16="http://schemas.microsoft.com/office/drawing/2014/main" id="{D24DB769-E5F9-FFE1-9900-6F102738C7F1}"/>
              </a:ext>
            </a:extLst>
          </p:cNvPr>
          <p:cNvSpPr>
            <a:spLocks noGrp="1"/>
          </p:cNvSpPr>
          <p:nvPr>
            <p:ph type="body" sz="quarter" idx="96"/>
          </p:nvPr>
        </p:nvSpPr>
        <p:spPr>
          <a:xfrm>
            <a:off x="9673511" y="20245760"/>
            <a:ext cx="8158139" cy="572464"/>
          </a:xfrm>
        </p:spPr>
        <p:txBody>
          <a:bodyPr/>
          <a:lstStyle/>
          <a:p>
            <a:pPr marL="0" indent="0">
              <a:buNone/>
            </a:pPr>
            <a:endParaRPr lang="en-IN" dirty="0"/>
          </a:p>
        </p:txBody>
      </p:sp>
      <p:sp>
        <p:nvSpPr>
          <p:cNvPr id="44" name="Text Placeholder 43">
            <a:extLst>
              <a:ext uri="{FF2B5EF4-FFF2-40B4-BE49-F238E27FC236}">
                <a16:creationId xmlns:a16="http://schemas.microsoft.com/office/drawing/2014/main" id="{850E596F-2B8E-8711-2289-54E628070000}"/>
              </a:ext>
            </a:extLst>
          </p:cNvPr>
          <p:cNvSpPr>
            <a:spLocks noGrp="1"/>
          </p:cNvSpPr>
          <p:nvPr>
            <p:ph type="body" sz="quarter" idx="16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FF5A736C-901C-78A0-0E5E-BADF16A11F74}"/>
              </a:ext>
            </a:extLst>
          </p:cNvPr>
          <p:cNvSpPr>
            <a:spLocks noGrp="1"/>
          </p:cNvSpPr>
          <p:nvPr>
            <p:ph type="body" sz="quarter" idx="195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3E411A86-02A7-91D1-A993-3E8C5BE923DE}"/>
              </a:ext>
            </a:extLst>
          </p:cNvPr>
          <p:cNvSpPr>
            <a:spLocks noGrp="1"/>
          </p:cNvSpPr>
          <p:nvPr>
            <p:ph type="body" sz="quarter" idx="196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3485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454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Century Gothic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Shaike B.</dc:creator>
  <cp:lastModifiedBy>Shaike B.</cp:lastModifiedBy>
  <cp:revision>233</cp:revision>
  <dcterms:created xsi:type="dcterms:W3CDTF">2024-03-01T09:38:08Z</dcterms:created>
  <dcterms:modified xsi:type="dcterms:W3CDTF">2024-03-07T09:12:12Z</dcterms:modified>
</cp:coreProperties>
</file>